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82" r:id="rId3"/>
    <p:sldId id="259" r:id="rId4"/>
    <p:sldId id="260" r:id="rId5"/>
    <p:sldId id="261" r:id="rId6"/>
    <p:sldId id="262" r:id="rId7"/>
    <p:sldId id="274" r:id="rId8"/>
    <p:sldId id="275" r:id="rId9"/>
    <p:sldId id="264" r:id="rId10"/>
    <p:sldId id="263" r:id="rId11"/>
    <p:sldId id="273" r:id="rId12"/>
    <p:sldId id="266" r:id="rId13"/>
    <p:sldId id="267" r:id="rId14"/>
    <p:sldId id="268" r:id="rId15"/>
    <p:sldId id="269" r:id="rId16"/>
    <p:sldId id="277" r:id="rId17"/>
    <p:sldId id="276" r:id="rId18"/>
    <p:sldId id="278" r:id="rId19"/>
    <p:sldId id="279" r:id="rId20"/>
    <p:sldId id="280" r:id="rId21"/>
    <p:sldId id="281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7CC"/>
    <a:srgbClr val="D5C1CE"/>
    <a:srgbClr val="FFCCFF"/>
    <a:srgbClr val="FFFF99"/>
    <a:srgbClr val="FFFFCC"/>
    <a:srgbClr val="00823B"/>
    <a:srgbClr val="000000"/>
    <a:srgbClr val="CC99FF"/>
    <a:srgbClr val="CFAFE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806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1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BC3B-B929-4CD1-9D60-89D8C135D207}" type="datetimeFigureOut">
              <a:rPr lang="en-US" smtClean="0"/>
              <a:t>13-Jan-17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F0F5A-7F76-42A9-9AA6-2967A44F6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8343" y="323557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3" y="371621"/>
            <a:ext cx="11524343" cy="6114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7087" y="1844040"/>
            <a:ext cx="7381626" cy="33070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5890" y="5281159"/>
            <a:ext cx="7330853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নবাব সিরাজউদ্দৌলাহ’র বিরুদ্ধে ষড়যন্ত্র শুরু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3863" y="231734"/>
            <a:ext cx="2730434" cy="4051970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62600" y="4696384"/>
            <a:ext cx="22906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মীর জাফর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91"/>
          <a:stretch/>
        </p:blipFill>
        <p:spPr>
          <a:xfrm>
            <a:off x="229608" y="231735"/>
            <a:ext cx="2764176" cy="4051970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36113" y="4696384"/>
            <a:ext cx="173637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ঘসেটি বেগম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6065" y="231732"/>
            <a:ext cx="2058895" cy="4051971"/>
          </a:xfrm>
          <a:prstGeom prst="rect">
            <a:avLst/>
          </a:prstGeom>
          <a:solidFill>
            <a:schemeClr val="tx1"/>
          </a:solidFill>
          <a:effectLst>
            <a:outerShdw blurRad="38100" dist="190500" dir="81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রাজবল্লভ</a:t>
            </a:r>
          </a:p>
          <a:p>
            <a:pPr algn="ctr"/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শওকত জং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890" y="6071757"/>
            <a:ext cx="8828058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স্বার্থসিদ্ধির জন্য এ ষড়যন্ত্রে যোগ দেয়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 ইন্ডিয়া কোম্পানি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6199" y="2147019"/>
            <a:ext cx="652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/>
              <a:t>+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9080" y="4750368"/>
            <a:ext cx="4952411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ইস্ট ইন্ডিয়া কোম্পানির লর্ড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71" y="231733"/>
            <a:ext cx="2983319" cy="4051971"/>
          </a:xfrm>
          <a:prstGeom prst="rect">
            <a:avLst/>
          </a:prstGeom>
          <a:effectLst>
            <a:outerShdw blurRad="50800" dist="127000" dir="8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7126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6" grpId="0" animBg="1"/>
      <p:bldP spid="13" grpId="0" animBg="1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864077" y="1342103"/>
            <a:ext cx="4380271" cy="438027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2144" y="637160"/>
            <a:ext cx="10638104" cy="5413731"/>
            <a:chOff x="592144" y="637160"/>
            <a:chExt cx="10638104" cy="541373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0891" flipV="1">
              <a:off x="927380" y="1000310"/>
              <a:ext cx="3117752" cy="14243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60844" flipH="1">
              <a:off x="8908638" y="38860"/>
              <a:ext cx="1723310" cy="29199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3439">
              <a:off x="8014064" y="4493522"/>
              <a:ext cx="3171510" cy="14032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16870">
              <a:off x="1357996" y="3884079"/>
              <a:ext cx="1400960" cy="293266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677557" y="5534116"/>
            <a:ext cx="275331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সিরাজউদ্দৌলাহ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343" y="323557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4903" y="578758"/>
            <a:ext cx="3228769" cy="1015663"/>
          </a:xfrm>
          <a:prstGeom prst="rect">
            <a:avLst/>
          </a:prstGeom>
          <a:solidFill>
            <a:srgbClr val="CFAFE7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859" y="2245036"/>
            <a:ext cx="11105925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463550" algn="l"/>
              </a:tabLs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	পলাশীর যুদ্ধের যড়যন্ত্রকারীদের নাম কী কী? ইংরেজদের উক্ত </a:t>
            </a:r>
          </a:p>
          <a:p>
            <a:pPr>
              <a:tabLst>
                <a:tab pos="463550" algn="l"/>
              </a:tabLs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ষড়যন্ত্রে সামিল হওয়ার মূলে কী ছিল?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7027" y="4417261"/>
            <a:ext cx="11125198" cy="1666794"/>
            <a:chOff x="537027" y="3559126"/>
            <a:chExt cx="11125198" cy="1666794"/>
          </a:xfrm>
        </p:grpSpPr>
        <p:sp>
          <p:nvSpPr>
            <p:cNvPr id="3" name="Rectangle 2"/>
            <p:cNvSpPr/>
            <p:nvPr/>
          </p:nvSpPr>
          <p:spPr>
            <a:xfrm>
              <a:off x="537027" y="3559126"/>
              <a:ext cx="11125198" cy="1617785"/>
            </a:xfrm>
            <a:prstGeom prst="rect">
              <a:avLst/>
            </a:prstGeom>
            <a:solidFill>
              <a:srgbClr val="CCFFCC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6859" y="3563927"/>
              <a:ext cx="10987310" cy="166199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tabLst>
                  <a:tab pos="914400" algn="l"/>
                  <a:tab pos="1422400" algn="l"/>
                </a:tabLst>
              </a:pPr>
              <a:r>
                <a:rPr lang="bn-BD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 ১। 	শওকত জং, ঘসেটি বেগম এবং তাঁর দেওয়ান রাজবল্লভ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সিরাজউদ্দৌলাহর </a:t>
              </a:r>
              <a:r>
                <a:rPr lang="en-US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bn-BD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বিরুদ্ধে ষড়যন্ত্রে লিপ্ত হয়েছিল। এ সুযোগে ইংরেজগণ এদেশে তাদের</a:t>
              </a:r>
              <a:r>
                <a:rPr lang="en-US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প্রভূত্ব 	কায়েম করার স্বার্থে ষড়যন্ত্রকারীদের সাথে গভীর ষড়যন্ত্রে সামিল হয়েছিল।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8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343" y="323557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t="7174" r="17916" b="4667"/>
          <a:stretch/>
        </p:blipFill>
        <p:spPr>
          <a:xfrm>
            <a:off x="1128252" y="659706"/>
            <a:ext cx="4466493" cy="5275384"/>
          </a:xfrm>
          <a:prstGeom prst="rect">
            <a:avLst/>
          </a:prstGeom>
          <a:effectLst>
            <a:outerShdw blurRad="50800" dist="177800" dir="78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4" y="1012432"/>
            <a:ext cx="3950333" cy="3950333"/>
          </a:xfrm>
          <a:prstGeom prst="rect">
            <a:avLst/>
          </a:prstGeom>
          <a:effectLst>
            <a:outerShdw blurRad="50800" dist="190500" dir="822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5594745" y="5008282"/>
            <a:ext cx="2915529" cy="1209154"/>
            <a:chOff x="5594745" y="5008282"/>
            <a:chExt cx="2915529" cy="1209154"/>
          </a:xfrm>
        </p:grpSpPr>
        <p:sp>
          <p:nvSpPr>
            <p:cNvPr id="3" name="TextBox 2"/>
            <p:cNvSpPr txBox="1"/>
            <p:nvPr/>
          </p:nvSpPr>
          <p:spPr>
            <a:xfrm>
              <a:off x="6376097" y="5447995"/>
              <a:ext cx="1851789" cy="76944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উপঢৌকন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>
              <a:off x="5594745" y="5353884"/>
              <a:ext cx="781352" cy="497542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8147204" y="5008282"/>
              <a:ext cx="363070" cy="801016"/>
              <a:chOff x="8147204" y="5008282"/>
              <a:chExt cx="363070" cy="80101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8504298" y="5008282"/>
                <a:ext cx="5976" cy="801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>
                <a:off x="8147204" y="5809298"/>
                <a:ext cx="36307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414295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657" y="269769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8849" y="1812567"/>
            <a:ext cx="8901953" cy="34778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	বাংলার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মসনদে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আরোহনকালে ইংরেজগণ 	সিরাজউদ্দৌলাহকে নতুন নবাব হিসেবে স্বীকৃতি 	প্রদানপূর্বক তাঁর নিকট যথাযথ উপঢৌকনাদি 	প্রেরণ না করে প্রচলিত রীতি অগ্রাহ্য করায় 	নবাবের বিরাগভাজন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0247" y="579503"/>
            <a:ext cx="535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 প্রধান একটি কারণ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206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t="39884" r="3207"/>
          <a:stretch/>
        </p:blipFill>
        <p:spPr>
          <a:xfrm>
            <a:off x="510987" y="174813"/>
            <a:ext cx="5244353" cy="5486400"/>
          </a:xfrm>
          <a:prstGeom prst="rect">
            <a:avLst/>
          </a:prstGeom>
          <a:effectLst>
            <a:outerShdw blurRad="50800" dist="127000" dir="8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9" t="-1059" r="33932" b="5058"/>
          <a:stretch/>
        </p:blipFill>
        <p:spPr>
          <a:xfrm>
            <a:off x="6199091" y="174812"/>
            <a:ext cx="2070847" cy="5486400"/>
          </a:xfrm>
          <a:prstGeom prst="rect">
            <a:avLst/>
          </a:prstGeom>
          <a:effectLst>
            <a:outerShdw blurRad="76200" dist="127000" dir="8100000" algn="t" rotWithShape="0">
              <a:schemeClr val="tx1">
                <a:alpha val="4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 r="30377" b="8341"/>
          <a:stretch/>
        </p:blipFill>
        <p:spPr>
          <a:xfrm>
            <a:off x="8404408" y="216080"/>
            <a:ext cx="3276040" cy="5553636"/>
          </a:xfrm>
          <a:prstGeom prst="rect">
            <a:avLst/>
          </a:prstGeom>
          <a:effectLst>
            <a:outerShdw blurRad="50800" dist="127000" dir="78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86241" y="5812841"/>
            <a:ext cx="209384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ফোর্ট উইলিয়াম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075" y="5812841"/>
            <a:ext cx="1947969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ফরাসি সৈনিক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2100" y="5826288"/>
            <a:ext cx="1460656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ইংরেজগণ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44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657" y="269769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8848" y="2289996"/>
            <a:ext cx="8901953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	সিরাজউদ্দৌলাহ ফরাসি ও ইংরেজদেরকে দূর্গ</a:t>
            </a:r>
          </a:p>
          <a:p>
            <a:pPr algn="just">
              <a:tabLst>
                <a:tab pos="457200" algn="l"/>
              </a:tabLs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নির্মাণে নিষেধাজ্ঞা জারি করলে ফরাসিরা এ 	আদেশ পালন করে কিন্তু ইংরেজরা তাঁর আদেশ 	ঔদ্ধত্যের সাথে উপেক্ষা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886" y="659880"/>
            <a:ext cx="5315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 অপর একটি কারণ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11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35" y="6150114"/>
            <a:ext cx="5089855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কৃষ্ণদাসের ধনরত্ন নিয়ে পলায়ন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74" y="361205"/>
            <a:ext cx="6235662" cy="5429995"/>
          </a:xfrm>
          <a:prstGeom prst="rect">
            <a:avLst/>
          </a:prstGeom>
          <a:effectLst>
            <a:outerShdw blurRad="50800" dist="241300" dir="8100000" algn="t" rotWithShape="0">
              <a:srgbClr val="0070C0">
                <a:alpha val="40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322977" y="361204"/>
            <a:ext cx="4944413" cy="5749309"/>
            <a:chOff x="69753" y="158006"/>
            <a:chExt cx="5053790" cy="59525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7"/>
            <a:stretch/>
          </p:blipFill>
          <p:spPr>
            <a:xfrm>
              <a:off x="69753" y="158006"/>
              <a:ext cx="5053790" cy="59525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585031" y="2293258"/>
              <a:ext cx="6511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6600" dirty="0" smtClean="0"/>
                <a:t>৳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5694" y="5994402"/>
            <a:ext cx="4431021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নবাবের আমলের কলকাতা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269769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8848" y="1905082"/>
            <a:ext cx="8901953" cy="3477875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	রাজবল্লভের পুত্র কৃষ্ণদাস প্রচুর ধন-রত্নসহ পালিয়ে 	কলকাতায় ইংরেজদের আশ্রয় লাভ করে। 	সিরাজউদ্দৌলাহ কৃষ্ণদাসের প্রত্যাবর্তন দাবি 	করলে ইংরেজগণ এতে কর্ণপাত না করায় 	সিরাজউদ্দৌলার ধৈর্যচ্যুতি ঘটে।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1292" y="470218"/>
            <a:ext cx="6377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 আর একটি প্রধান কারণ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64" y="332920"/>
            <a:ext cx="5089036" cy="4905830"/>
          </a:xfrm>
          <a:prstGeom prst="rect">
            <a:avLst/>
          </a:prstGeom>
          <a:effectLst>
            <a:outerShdw blurRad="50800" dist="190500" dir="81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r="14123"/>
          <a:stretch/>
        </p:blipFill>
        <p:spPr>
          <a:xfrm>
            <a:off x="266700" y="332920"/>
            <a:ext cx="6153150" cy="4905830"/>
          </a:xfrm>
          <a:prstGeom prst="rect">
            <a:avLst/>
          </a:prstGeom>
          <a:effectLst>
            <a:outerShdw blurRad="50800" dist="190500" dir="81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58648" y="5581650"/>
            <a:ext cx="4769254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 বাণিজ্য জাহাজ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535" y="5581649"/>
            <a:ext cx="5323893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 মালামাল পরিবহন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New folder\IMG_20161224_163529_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25" y="185187"/>
            <a:ext cx="2543530" cy="30617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1357" y="185187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8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8701" y="2303799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নাসিমা আকতার।</a:t>
            </a:r>
          </a:p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(কম্পিউটার)।</a:t>
            </a:r>
          </a:p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গড়েয়া ফাজিল মাদ্‌রাসা।</a:t>
            </a:r>
          </a:p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গড়েয়া, ঠাকুরগাঁও।</a:t>
            </a:r>
          </a:p>
          <a:p>
            <a:pPr lvl="0" algn="ctr"/>
            <a:r>
              <a:rPr lang="bn-BD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 নং-০১৭১৪৫৬৯৬০০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  <a:latin typeface="Arial Rounded MT Bold" panose="020F0704030504030204" pitchFamily="34" charset="0"/>
                <a:cs typeface="NikoshBAN" panose="02000000000000000000" pitchFamily="2" charset="0"/>
              </a:rPr>
              <a:t>Email: nasimaict58@gmail.com</a:t>
            </a:r>
            <a:endParaRPr lang="bn-BD" sz="3200" dirty="0">
              <a:solidFill>
                <a:prstClr val="black"/>
              </a:solidFill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740434"/>
            <a:ext cx="1427201" cy="59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1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607" y="269769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8798" y="2630042"/>
            <a:ext cx="8901953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	ইস্ট ইন্ডিয়া কোম্পানির কর্মচারীগণ ব্যবসায়-	বাণিজ্য চুক্তি ‘দস্তক’ এর অপব্যবহার বন্ধের জন্য 	নবাব সিরাজউদ্দৌলাহ’র আদেশ অমান্য করলে 	তা নবাবের সহ্যসীমার বাইরে চলে যায়।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8906" y="659880"/>
            <a:ext cx="5881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 অন্যতম একটি কারণ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323557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46999" y="744541"/>
            <a:ext cx="2727029" cy="1015663"/>
          </a:xfrm>
          <a:prstGeom prst="rect">
            <a:avLst/>
          </a:prstGeom>
          <a:solidFill>
            <a:srgbClr val="CFAFE7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362" y="2226958"/>
            <a:ext cx="9966960" cy="14773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463550" algn="l"/>
              </a:tabLst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	কোন রীতি অগ্রাহ্য করায় ইংরেজগণ সিরাজউদ্দৌলাহর 	বিরাগভাজন হন?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7027" y="4417261"/>
            <a:ext cx="11125198" cy="1759127"/>
            <a:chOff x="537027" y="3559126"/>
            <a:chExt cx="11125198" cy="1759127"/>
          </a:xfrm>
        </p:grpSpPr>
        <p:sp>
          <p:nvSpPr>
            <p:cNvPr id="6" name="Rectangle 5"/>
            <p:cNvSpPr/>
            <p:nvPr/>
          </p:nvSpPr>
          <p:spPr>
            <a:xfrm>
              <a:off x="537027" y="3559126"/>
              <a:ext cx="11125198" cy="1617785"/>
            </a:xfrm>
            <a:prstGeom prst="rect">
              <a:avLst/>
            </a:prstGeom>
            <a:solidFill>
              <a:srgbClr val="CCFFCC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859" y="3563927"/>
              <a:ext cx="10987310" cy="17543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tabLst>
                  <a:tab pos="914400" algn="l"/>
                  <a:tab pos="1422400" algn="l"/>
                </a:tabLst>
              </a:pPr>
              <a:r>
                <a:rPr lang="bn-BD" sz="3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উত্তরঃ	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মসনদে আরোহনকালে ইংরেজগণ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সিরাজউদ্দৌলাহকে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নতুন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নবাব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হিসেবে স্বীকৃতি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প্রদানপূর্বক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তাঁর নিকট যথাযথ উপঢৌকনাদি 	প্রেরণ না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করায়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প্রচলিত রীতি অগ্রাহ্য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 নবাবের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বিরাগভাজন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হন।</a:t>
              </a:r>
              <a:endParaRPr lang="bn-BD" sz="3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3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607" y="269769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5336" y="1050165"/>
            <a:ext cx="2008883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88900" dir="72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342" y="2846224"/>
            <a:ext cx="10073592" cy="2308324"/>
          </a:xfrm>
          <a:prstGeom prst="rect">
            <a:avLst/>
          </a:prstGeom>
          <a:solidFill>
            <a:srgbClr val="D5C1CE"/>
          </a:solidFill>
          <a:ln>
            <a:noFill/>
          </a:ln>
          <a:effectLst>
            <a:outerShdw blurRad="50800" dist="152400" dir="78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পলাশীর যুদ্ধ কত সালে এবং কোথায় অনুষ্ঠিত হয়?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পলাশীর যুদ্ধের মূল ষড়যন্ত্রকারী কারা?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কেন পলাশীর যুদ্ধ সংঘটিত হয়েছিল?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607" y="269769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4247" y="356793"/>
            <a:ext cx="3171061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bn-BD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796" y="5367945"/>
            <a:ext cx="1133515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700" spc="-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দস্তকের অপব্যবহার পলাশীর যুদ্ধের অন্যতম একটি কারণ- ব্যাখ্যা কর।</a:t>
            </a:r>
            <a:endParaRPr lang="en-US" sz="4700" spc="-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12" y="1516174"/>
            <a:ext cx="5229122" cy="3907314"/>
          </a:xfrm>
          <a:prstGeom prst="rect">
            <a:avLst/>
          </a:prstGeom>
          <a:effectLst>
            <a:outerShdw blurRad="50800" dist="190500" dir="81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5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75" y="390792"/>
            <a:ext cx="4583605" cy="53645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607" y="269769"/>
            <a:ext cx="11524343" cy="6207872"/>
          </a:xfrm>
          <a:prstGeom prst="rect">
            <a:avLst/>
          </a:prstGeom>
          <a:noFill/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70322" y="4615593"/>
            <a:ext cx="3518912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343" y="323557"/>
            <a:ext cx="11524343" cy="6207872"/>
          </a:xfrm>
          <a:prstGeom prst="rect">
            <a:avLst/>
          </a:prstGeom>
          <a:solidFill>
            <a:srgbClr val="CFC7CC"/>
          </a:solidFill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2640" y="323557"/>
            <a:ext cx="11510046" cy="6207872"/>
          </a:xfrm>
          <a:prstGeom prst="rect">
            <a:avLst/>
          </a:prstGeom>
          <a:solidFill>
            <a:srgbClr val="FFFF99"/>
          </a:solidFill>
          <a:ln w="76200">
            <a:solidFill>
              <a:srgbClr val="7030A0"/>
            </a:solidFill>
          </a:ln>
          <a:effectLst>
            <a:outerShdw blurRad="50800" dist="114300" dir="78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914400" algn="l"/>
              </a:tabLst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tabLst>
                <a:tab pos="914400" algn="l"/>
              </a:tabLst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pPr>
              <a:tabLst>
                <a:tab pos="914400" algn="l"/>
              </a:tabLst>
            </a:pP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10/01/2017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 b="19707"/>
          <a:stretch/>
        </p:blipFill>
        <p:spPr>
          <a:xfrm>
            <a:off x="884869" y="579120"/>
            <a:ext cx="1502229" cy="59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200"/>
              </p:ext>
            </p:extLst>
          </p:nvPr>
        </p:nvGraphicFramePr>
        <p:xfrm>
          <a:off x="4183063" y="3084513"/>
          <a:ext cx="3824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ackager Shell Object" showAsIcon="1" r:id="rId3" imgW="3823560" imgH="685800" progId="Package">
                  <p:embed/>
                </p:oleObj>
              </mc:Choice>
              <mc:Fallback>
                <p:oleObj name="Packager Shell Object" showAsIcon="1" r:id="rId3" imgW="38235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3063" y="3084513"/>
                        <a:ext cx="38242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457200"/>
            <a:ext cx="911352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সিরাজউদ্দৌলাহ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6040" y="4404360"/>
            <a:ext cx="7101840" cy="222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343" y="323557"/>
            <a:ext cx="11524343" cy="6207872"/>
          </a:xfrm>
          <a:prstGeom prst="rect">
            <a:avLst/>
          </a:prstGeom>
          <a:solidFill>
            <a:srgbClr val="D5C1CE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13203" y="2573942"/>
            <a:ext cx="6437981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যুদ্ধের কারণ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804" y="232789"/>
            <a:ext cx="11524343" cy="62078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2610" y="1993366"/>
            <a:ext cx="10724731" cy="2985433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>
              <a:tabLst>
                <a:tab pos="623888" algn="l"/>
              </a:tabLst>
            </a:pPr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সিরাজউদ্দৌলাহ কে ছিলেন এবং পলাশীর যুদ্ধ কত সালে</a:t>
            </a:r>
          </a:p>
          <a:p>
            <a:pPr>
              <a:tabLst>
                <a:tab pos="623888" algn="l"/>
              </a:tabLst>
            </a:pPr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 হয়েছিল তা </a:t>
            </a:r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tabLst>
                <a:tab pos="623888" algn="l"/>
              </a:tabLst>
            </a:pPr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623888" algn="l"/>
              </a:tabLst>
            </a:pPr>
            <a:r>
              <a:rPr lang="bn-BD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	পলাশীর যুদ্ধের প্রধান প্রধান কারণগুলো চিহ্নিত করতে পারবে।</a:t>
            </a:r>
          </a:p>
          <a:p>
            <a:pPr>
              <a:tabLst>
                <a:tab pos="623888" algn="l"/>
              </a:tabLst>
            </a:pPr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623888" algn="l"/>
              </a:tabLst>
            </a:pPr>
            <a:r>
              <a:rPr lang="bn-BD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	পলাশীর যুদ্ধের কারণসমূহ ব্যাখ্যা করতে পারবে।</a:t>
            </a:r>
            <a:endParaRPr lang="bn-BD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6420" y="531504"/>
            <a:ext cx="2557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382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05" fill="hold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" decel="50000" autoRev="1" fill="hold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1" fill="hold">
                                          <p:stCondLst>
                                            <p:cond delay="38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323557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/>
          <a:stretch/>
        </p:blipFill>
        <p:spPr>
          <a:xfrm>
            <a:off x="673513" y="620626"/>
            <a:ext cx="3548340" cy="524229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368300" dist="50800" dir="5400000" algn="ctr" rotWithShape="0">
              <a:srgbClr val="000000">
                <a:alpha val="21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6118" y="5841157"/>
            <a:ext cx="2872902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সিরাজউদ্দৌলাহ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1103" y="2107237"/>
            <a:ext cx="6412333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নবাব সিরাজউদ্দৌলাহ কে ছিলেন?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344" y="5134129"/>
            <a:ext cx="7470315" cy="584775"/>
          </a:xfrm>
          <a:prstGeom prst="rect">
            <a:avLst/>
          </a:prstGeom>
          <a:solidFill>
            <a:srgbClr val="C9FFE4"/>
          </a:solidFill>
          <a:ln w="28575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বাংলা, বিহার ও উড়িষ্যার শেষ স্বাধীন নবাব ছিলেন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357" y="283216"/>
            <a:ext cx="11524343" cy="6207872"/>
          </a:xfrm>
          <a:prstGeom prst="rect">
            <a:avLst/>
          </a:prstGeom>
          <a:solidFill>
            <a:srgbClr val="FFFF99"/>
          </a:solidFill>
          <a:ln w="57150">
            <a:noFill/>
          </a:ln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33553" y="618564"/>
            <a:ext cx="34451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49250" algn="l"/>
              </a:tabLst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	পলাশীর যুদ্ধ কত</a:t>
            </a:r>
          </a:p>
          <a:p>
            <a:pPr>
              <a:tabLst>
                <a:tab pos="349250" algn="l"/>
              </a:tabLst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খ্রিস্টাব্দে, কোথায় এবং </a:t>
            </a:r>
          </a:p>
          <a:p>
            <a:pPr>
              <a:tabLst>
                <a:tab pos="349250" algn="l"/>
              </a:tabLst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কার মধ্যে অনুষ্ঠিত</a:t>
            </a:r>
          </a:p>
          <a:p>
            <a:pPr>
              <a:tabLst>
                <a:tab pos="349250" algn="l"/>
              </a:tabLst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878" y="2923884"/>
            <a:ext cx="3589444" cy="2862322"/>
          </a:xfrm>
          <a:prstGeom prst="rect">
            <a:avLst/>
          </a:prstGeom>
          <a:noFill/>
          <a:ln>
            <a:solidFill>
              <a:srgbClr val="CC99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	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১৭৫৭ খ্রি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 জুন </a:t>
            </a:r>
          </a:p>
          <a:p>
            <a:pPr>
              <a:tabLst>
                <a:tab pos="457200" algn="l"/>
              </a:tabLst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ভাগীরথীর তীরে পলাশীর</a:t>
            </a:r>
          </a:p>
          <a:p>
            <a:pPr>
              <a:tabLst>
                <a:tab pos="457200" algn="l"/>
              </a:tabLst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আম্রকাননে পলাশীর যুদ্ধ </a:t>
            </a:r>
          </a:p>
          <a:p>
            <a:pPr>
              <a:tabLst>
                <a:tab pos="457200" algn="l"/>
              </a:tabLst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 সিরাজউদ্দৌলাহ</a:t>
            </a:r>
          </a:p>
          <a:p>
            <a:pPr>
              <a:tabLst>
                <a:tab pos="457200" algn="l"/>
              </a:tabLst>
            </a:pP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ও ইস্ট ইন্ডিয়া কোম্পানির</a:t>
            </a:r>
          </a:p>
          <a:p>
            <a:pPr>
              <a:tabLst>
                <a:tab pos="457200" algn="l"/>
              </a:tabLst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অনুষ্ঠিত হয়েছিল।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8" y="558363"/>
            <a:ext cx="7255978" cy="4750169"/>
          </a:xfrm>
          <a:prstGeom prst="rect">
            <a:avLst/>
          </a:prstGeom>
          <a:effectLst>
            <a:outerShdw blurRad="50800" dist="177800" dir="8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40280" y="5425440"/>
            <a:ext cx="4450080" cy="92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পলাশীর যুদ্ধ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343" y="152695"/>
            <a:ext cx="11524343" cy="6207872"/>
          </a:xfrm>
          <a:prstGeom prst="rect">
            <a:avLst/>
          </a:prstGeom>
          <a:solidFill>
            <a:srgbClr val="FFFF99"/>
          </a:solidFill>
          <a:ln w="57150"/>
          <a:effectLst>
            <a:outerShdw blurRad="50800" dist="76200" dir="3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34114" y="425077"/>
            <a:ext cx="3414486" cy="1200329"/>
          </a:xfrm>
          <a:prstGeom prst="rect">
            <a:avLst/>
          </a:prstGeom>
          <a:solidFill>
            <a:srgbClr val="CCFF99"/>
          </a:solidFill>
          <a:ln w="28575">
            <a:solidFill>
              <a:srgbClr val="00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009" y="2292629"/>
            <a:ext cx="10617009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tabLst>
                <a:tab pos="5834063" algn="l"/>
              </a:tabLst>
            </a:pP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সিরাজউদ্দৌলাহ কে ছিলেন? কত খ্রিস্টাব্দে পলাশীর </a:t>
            </a:r>
          </a:p>
          <a:p>
            <a:pPr>
              <a:tabLst>
                <a:tab pos="457200" algn="l"/>
                <a:tab pos="5834063" algn="l"/>
              </a:tabLst>
            </a:pPr>
            <a:r>
              <a:rPr lang="en-US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 সংঘটিত হয়েছিল?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879" y="4470045"/>
            <a:ext cx="10174580" cy="1446550"/>
          </a:xfrm>
          <a:prstGeom prst="rect">
            <a:avLst/>
          </a:prstGeom>
          <a:solidFill>
            <a:srgbClr val="CCCCFF">
              <a:alpha val="32941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>
              <a:tabLst>
                <a:tab pos="1196975" algn="l"/>
              </a:tabLst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বাংলা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বিহার ও উড়িষ্যার শেষ স্বাধীন নবাব ছিলেন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1196975" algn="l"/>
              </a:tabLst>
            </a:pP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৭৫৭ খ্রিস্টাব্দে পলাশীর যুদ্ধ সংঘটিত হয়েছিল।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205</Words>
  <Application>Microsoft Office PowerPoint</Application>
  <PresentationFormat>Custom</PresentationFormat>
  <Paragraphs>87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TSS</cp:lastModifiedBy>
  <cp:revision>810</cp:revision>
  <dcterms:created xsi:type="dcterms:W3CDTF">2013-10-26T10:49:50Z</dcterms:created>
  <dcterms:modified xsi:type="dcterms:W3CDTF">2017-01-13T10:54:42Z</dcterms:modified>
</cp:coreProperties>
</file>